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B11998E9-0106-4B3A-81F5-DBA717DC1257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Crab Age Prediction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F06DF144-C18F-43AD-A273-92FD3BD34F89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8/1/23 10:13:30 pm SGT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4" id="10" name="slide10">
            <a:extLst>
              <a:ext uri="{FF2B5EF4-FFF2-40B4-BE49-F238E27FC236}">
                <a16:creationId xmlns:a16="http://schemas.microsoft.com/office/drawing/2014/main" id="{F70506BA-032F-41C1-AFE7-FC3D11B6445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6" id="11" name="slide11">
            <a:extLst>
              <a:ext uri="{FF2B5EF4-FFF2-40B4-BE49-F238E27FC236}">
                <a16:creationId xmlns:a16="http://schemas.microsoft.com/office/drawing/2014/main" id="{CABCA907-5E97-4478-934E-F48D97AA9A7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5" id="12" name="slide12">
            <a:extLst>
              <a:ext uri="{FF2B5EF4-FFF2-40B4-BE49-F238E27FC236}">
                <a16:creationId xmlns:a16="http://schemas.microsoft.com/office/drawing/2014/main" id="{F956FBEC-84F4-4E46-8F63-0B49064B572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12" id="13" name="slide13">
            <a:extLst>
              <a:ext uri="{FF2B5EF4-FFF2-40B4-BE49-F238E27FC236}">
                <a16:creationId xmlns:a16="http://schemas.microsoft.com/office/drawing/2014/main" id="{1ADDEFDD-4617-4202-AA7E-4DB4444492C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13" id="14" name="slide14">
            <a:extLst>
              <a:ext uri="{FF2B5EF4-FFF2-40B4-BE49-F238E27FC236}">
                <a16:creationId xmlns:a16="http://schemas.microsoft.com/office/drawing/2014/main" id="{D710EBB8-9C6D-452E-B7FD-25D74E499B9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21" id="15" name="slide15">
            <a:extLst>
              <a:ext uri="{FF2B5EF4-FFF2-40B4-BE49-F238E27FC236}">
                <a16:creationId xmlns:a16="http://schemas.microsoft.com/office/drawing/2014/main" id="{B5EE42B3-9444-43C1-917D-6E99E664CCC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22" id="16" name="slide16">
            <a:extLst>
              <a:ext uri="{FF2B5EF4-FFF2-40B4-BE49-F238E27FC236}">
                <a16:creationId xmlns:a16="http://schemas.microsoft.com/office/drawing/2014/main" id="{AC7EF0D7-909C-4D29-A947-46874DC517B9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23" id="17" name="slide17">
            <a:extLst>
              <a:ext uri="{FF2B5EF4-FFF2-40B4-BE49-F238E27FC236}">
                <a16:creationId xmlns:a16="http://schemas.microsoft.com/office/drawing/2014/main" id="{7CE26471-A8F6-46CA-9E4A-C12F2AA9DE3D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18" id="18" name="slide18">
            <a:extLst>
              <a:ext uri="{FF2B5EF4-FFF2-40B4-BE49-F238E27FC236}">
                <a16:creationId xmlns:a16="http://schemas.microsoft.com/office/drawing/2014/main" id="{682CE1D4-633A-4F68-971F-37DF655AAB41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19" id="19" name="slide19">
            <a:extLst>
              <a:ext uri="{FF2B5EF4-FFF2-40B4-BE49-F238E27FC236}">
                <a16:creationId xmlns:a16="http://schemas.microsoft.com/office/drawing/2014/main" id="{199E5DD4-DB9B-468C-AC1A-5EFFFEF156CC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1" id="2" name="slide2">
            <a:extLst>
              <a:ext uri="{FF2B5EF4-FFF2-40B4-BE49-F238E27FC236}">
                <a16:creationId xmlns:a16="http://schemas.microsoft.com/office/drawing/2014/main" id="{3B944F40-2B77-4525-9F56-54614FB092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20" id="3" name="slide3">
            <a:extLst>
              <a:ext uri="{FF2B5EF4-FFF2-40B4-BE49-F238E27FC236}">
                <a16:creationId xmlns:a16="http://schemas.microsoft.com/office/drawing/2014/main" id="{D57E4FC9-7937-4759-B982-AAE44CFBA1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2" id="4" name="slide4">
            <a:extLst>
              <a:ext uri="{FF2B5EF4-FFF2-40B4-BE49-F238E27FC236}">
                <a16:creationId xmlns:a16="http://schemas.microsoft.com/office/drawing/2014/main" id="{3098FE7A-39C1-44C6-AC60-7BFC148324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9" id="5" name="slide5">
            <a:extLst>
              <a:ext uri="{FF2B5EF4-FFF2-40B4-BE49-F238E27FC236}">
                <a16:creationId xmlns:a16="http://schemas.microsoft.com/office/drawing/2014/main" id="{55E80E5D-547D-4D79-8003-AED960C6E58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10" id="6" name="slide6">
            <a:extLst>
              <a:ext uri="{FF2B5EF4-FFF2-40B4-BE49-F238E27FC236}">
                <a16:creationId xmlns:a16="http://schemas.microsoft.com/office/drawing/2014/main" id="{0E11FBA5-1BB2-45CC-800B-A5B23BDAD12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8" id="7" name="slide7">
            <a:extLst>
              <a:ext uri="{FF2B5EF4-FFF2-40B4-BE49-F238E27FC236}">
                <a16:creationId xmlns:a16="http://schemas.microsoft.com/office/drawing/2014/main" id="{64EA3644-3CB5-4360-B818-15885CAC047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11" id="8" name="slide8">
            <a:extLst>
              <a:ext uri="{FF2B5EF4-FFF2-40B4-BE49-F238E27FC236}">
                <a16:creationId xmlns:a16="http://schemas.microsoft.com/office/drawing/2014/main" id="{20B384B0-C19F-473F-8C98-C8F98213868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_Story3" id="9" name="slide9">
            <a:extLst>
              <a:ext uri="{FF2B5EF4-FFF2-40B4-BE49-F238E27FC236}">
                <a16:creationId xmlns:a16="http://schemas.microsoft.com/office/drawing/2014/main" id="{668BF08B-A505-4DF0-A04F-73ADF96F218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58" y="0"/>
            <a:ext cx="80088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2023-01-08T14:13:35Z</dcterms:created>
  <dcterms:modified xsi:type="dcterms:W3CDTF">2023-01-08T14:13:35Z</dcterms:modified>
</cp:coreProperties>
</file>

<file path=docProps/thumbnail.jpeg>
</file>